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76" r:id="rId1"/>
  </p:sldMasterIdLst>
  <p:notesMasterIdLst>
    <p:notesMasterId r:id="rId3"/>
  </p:notesMasterIdLst>
  <p:sldIdLst>
    <p:sldId id="262" r:id="rId2"/>
  </p:sldIdLst>
  <p:sldSz cx="7556500" cy="10693400"/>
  <p:notesSz cx="7556500" cy="106934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5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2418" y="72"/>
      </p:cViewPr>
      <p:guideLst>
        <p:guide orient="horz" pos="2880"/>
        <p:guide pos="2159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9" d="100"/>
          <a:sy n="79" d="100"/>
        </p:scale>
        <p:origin x="2148" y="12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275013" cy="536575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279900" y="0"/>
            <a:ext cx="3275013" cy="536575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BDEDD62F-7BE4-46FB-9C08-7FB03CD3DF25}" type="datetime1">
              <a:rPr lang="ko-KR" altLang="en-US"/>
              <a:pPr lvl="0">
                <a:defRPr/>
              </a:pPr>
              <a:t>2025-12-29</a:t>
            </a:fld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55650" y="5146675"/>
            <a:ext cx="6045200" cy="4210050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/>
            </a:pPr>
            <a:r>
              <a:rPr lang="ko-KR" altLang="en-US"/>
              <a:t>마스터 텍스트 스타일을 편집하려면 클릭</a:t>
            </a:r>
          </a:p>
          <a:p>
            <a:pPr lvl="1">
              <a:defRPr/>
            </a:pPr>
            <a:r>
              <a:rPr lang="ko-KR" altLang="en-US"/>
              <a:t>두 번째 수준</a:t>
            </a:r>
          </a:p>
          <a:p>
            <a:pPr lvl="2">
              <a:defRPr/>
            </a:pPr>
            <a:r>
              <a:rPr lang="ko-KR" altLang="en-US"/>
              <a:t>세 번째 수준</a:t>
            </a:r>
          </a:p>
          <a:p>
            <a:pPr lvl="3">
              <a:defRPr/>
            </a:pPr>
            <a:r>
              <a:rPr lang="ko-KR" altLang="en-US"/>
              <a:t>네 번째 수준</a:t>
            </a:r>
          </a:p>
          <a:p>
            <a:pPr lvl="4">
              <a:defRPr/>
            </a:pPr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10156825"/>
            <a:ext cx="3275013" cy="536575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279900" y="10156825"/>
            <a:ext cx="3275013" cy="536575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056E2550-C549-4908-A08F-2751EDAF315D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2503488" y="1336675"/>
            <a:ext cx="2549525" cy="36083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056E2550-C549-4908-A08F-2751EDAF315D}" type="slidenum">
              <a:rPr lang="en-US" altLang="en-US"/>
              <a:pPr lvl="0">
                <a:defRPr/>
              </a:pPr>
              <a:t>1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rgbClr val="232A63"/>
                </a:solidFill>
                <a:latin typeface="AppleSDGothicNeoSB00"/>
                <a:cs typeface="AppleSDGothicNeoSB00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12/29/2025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rgbClr val="232A63"/>
                </a:solidFill>
                <a:latin typeface="AppleSDGothicNeoSB00"/>
                <a:cs typeface="AppleSDGothicNeoSB00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12/29/2025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721861" y="3052519"/>
            <a:ext cx="2997200" cy="62033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rgbClr val="232A63"/>
                </a:solidFill>
                <a:latin typeface="AppleSDGothicNeoSB00"/>
                <a:cs typeface="AppleSDGothicNeoSB00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12/29/2025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12/29/2025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7560309" cy="10692130"/>
          </a:xfrm>
          <a:custGeom>
            <a:avLst/>
            <a:gdLst/>
            <a:ahLst/>
            <a:cxnLst/>
            <a:rect l="l" t="t" r="r" b="b"/>
            <a:pathLst>
              <a:path w="7560309" h="10692130">
                <a:moveTo>
                  <a:pt x="7559992" y="0"/>
                </a:moveTo>
                <a:lnTo>
                  <a:pt x="0" y="0"/>
                </a:lnTo>
                <a:lnTo>
                  <a:pt x="0" y="10692003"/>
                </a:lnTo>
                <a:lnTo>
                  <a:pt x="7559992" y="10692003"/>
                </a:lnTo>
                <a:lnTo>
                  <a:pt x="7559992" y="0"/>
                </a:lnTo>
                <a:close/>
              </a:path>
            </a:pathLst>
          </a:custGeom>
          <a:solidFill>
            <a:srgbClr val="232A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2487434"/>
            <a:ext cx="1995170" cy="2935605"/>
          </a:xfrm>
          <a:custGeom>
            <a:avLst/>
            <a:gdLst/>
            <a:ahLst/>
            <a:cxnLst/>
            <a:rect l="l" t="t" r="r" b="b"/>
            <a:pathLst>
              <a:path w="1995170" h="2935604">
                <a:moveTo>
                  <a:pt x="1104303" y="0"/>
                </a:moveTo>
                <a:lnTo>
                  <a:pt x="0" y="0"/>
                </a:lnTo>
                <a:lnTo>
                  <a:pt x="0" y="1505889"/>
                </a:lnTo>
                <a:lnTo>
                  <a:pt x="945045" y="2935274"/>
                </a:lnTo>
                <a:lnTo>
                  <a:pt x="1995030" y="1347254"/>
                </a:lnTo>
                <a:lnTo>
                  <a:pt x="1104303" y="0"/>
                </a:lnTo>
                <a:close/>
              </a:path>
            </a:pathLst>
          </a:custGeom>
          <a:solidFill>
            <a:srgbClr val="232A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0" y="2487434"/>
            <a:ext cx="7560309" cy="6424930"/>
          </a:xfrm>
          <a:custGeom>
            <a:avLst/>
            <a:gdLst/>
            <a:ahLst/>
            <a:cxnLst/>
            <a:rect l="l" t="t" r="r" b="b"/>
            <a:pathLst>
              <a:path w="7560309" h="6424930">
                <a:moveTo>
                  <a:pt x="4877917" y="978839"/>
                </a:moveTo>
                <a:lnTo>
                  <a:pt x="2777947" y="978839"/>
                </a:lnTo>
                <a:lnTo>
                  <a:pt x="0" y="5179949"/>
                </a:lnTo>
                <a:lnTo>
                  <a:pt x="0" y="6424663"/>
                </a:lnTo>
                <a:lnTo>
                  <a:pt x="1276896" y="6424663"/>
                </a:lnTo>
                <a:lnTo>
                  <a:pt x="4877917" y="978839"/>
                </a:lnTo>
                <a:close/>
              </a:path>
              <a:path w="7560309" h="6424930">
                <a:moveTo>
                  <a:pt x="7559992" y="5139156"/>
                </a:moveTo>
                <a:lnTo>
                  <a:pt x="6469202" y="3489388"/>
                </a:lnTo>
                <a:lnTo>
                  <a:pt x="5419242" y="5077993"/>
                </a:lnTo>
                <a:lnTo>
                  <a:pt x="6309944" y="6424638"/>
                </a:lnTo>
                <a:lnTo>
                  <a:pt x="7559992" y="6424638"/>
                </a:lnTo>
                <a:lnTo>
                  <a:pt x="7559992" y="5139156"/>
                </a:lnTo>
                <a:close/>
              </a:path>
              <a:path w="7560309" h="6424930">
                <a:moveTo>
                  <a:pt x="7559992" y="0"/>
                </a:moveTo>
                <a:lnTo>
                  <a:pt x="6136767" y="0"/>
                </a:lnTo>
                <a:lnTo>
                  <a:pt x="2535745" y="5445798"/>
                </a:lnTo>
                <a:lnTo>
                  <a:pt x="4636300" y="5445798"/>
                </a:lnTo>
                <a:lnTo>
                  <a:pt x="7559992" y="1024331"/>
                </a:lnTo>
                <a:lnTo>
                  <a:pt x="7559992" y="0"/>
                </a:lnTo>
                <a:close/>
              </a:path>
            </a:pathLst>
          </a:custGeom>
          <a:solidFill>
            <a:srgbClr val="232A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0" y="2473210"/>
            <a:ext cx="7560309" cy="6456045"/>
          </a:xfrm>
          <a:custGeom>
            <a:avLst/>
            <a:gdLst/>
            <a:ahLst/>
            <a:cxnLst/>
            <a:rect l="l" t="t" r="r" b="b"/>
            <a:pathLst>
              <a:path w="7560309" h="6456045">
                <a:moveTo>
                  <a:pt x="7559992" y="0"/>
                </a:moveTo>
                <a:lnTo>
                  <a:pt x="0" y="0"/>
                </a:lnTo>
                <a:lnTo>
                  <a:pt x="0" y="6455664"/>
                </a:lnTo>
                <a:lnTo>
                  <a:pt x="7559992" y="6455664"/>
                </a:lnTo>
                <a:lnTo>
                  <a:pt x="7559992" y="0"/>
                </a:lnTo>
                <a:close/>
              </a:path>
            </a:pathLst>
          </a:custGeom>
          <a:solidFill>
            <a:srgbClr val="FFFFFF">
              <a:alpha val="3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0" y="2473210"/>
            <a:ext cx="7560309" cy="6456045"/>
          </a:xfrm>
          <a:custGeom>
            <a:avLst/>
            <a:gdLst/>
            <a:ahLst/>
            <a:cxnLst/>
            <a:rect l="l" t="t" r="r" b="b"/>
            <a:pathLst>
              <a:path w="7560309" h="6456045">
                <a:moveTo>
                  <a:pt x="7559992" y="0"/>
                </a:moveTo>
                <a:lnTo>
                  <a:pt x="0" y="0"/>
                </a:lnTo>
                <a:lnTo>
                  <a:pt x="0" y="6455664"/>
                </a:lnTo>
                <a:lnTo>
                  <a:pt x="7559992" y="6455664"/>
                </a:lnTo>
                <a:lnTo>
                  <a:pt x="7559992" y="0"/>
                </a:lnTo>
                <a:close/>
              </a:path>
            </a:pathLst>
          </a:custGeom>
          <a:solidFill>
            <a:srgbClr val="231F20">
              <a:alpha val="4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3473996" y="10394759"/>
            <a:ext cx="404495" cy="65405"/>
          </a:xfrm>
          <a:custGeom>
            <a:avLst/>
            <a:gdLst/>
            <a:ahLst/>
            <a:cxnLst/>
            <a:rect l="l" t="t" r="r" b="b"/>
            <a:pathLst>
              <a:path w="404495" h="65404">
                <a:moveTo>
                  <a:pt x="55968" y="38366"/>
                </a:moveTo>
                <a:lnTo>
                  <a:pt x="47675" y="38366"/>
                </a:lnTo>
                <a:lnTo>
                  <a:pt x="47675" y="51879"/>
                </a:lnTo>
                <a:lnTo>
                  <a:pt x="47675" y="58394"/>
                </a:lnTo>
                <a:lnTo>
                  <a:pt x="12534" y="58394"/>
                </a:lnTo>
                <a:lnTo>
                  <a:pt x="12534" y="51879"/>
                </a:lnTo>
                <a:lnTo>
                  <a:pt x="47675" y="51879"/>
                </a:lnTo>
                <a:lnTo>
                  <a:pt x="47675" y="38366"/>
                </a:lnTo>
                <a:lnTo>
                  <a:pt x="47650" y="45440"/>
                </a:lnTo>
                <a:lnTo>
                  <a:pt x="12509" y="45440"/>
                </a:lnTo>
                <a:lnTo>
                  <a:pt x="12509" y="38366"/>
                </a:lnTo>
                <a:lnTo>
                  <a:pt x="4203" y="38366"/>
                </a:lnTo>
                <a:lnTo>
                  <a:pt x="4203" y="64871"/>
                </a:lnTo>
                <a:lnTo>
                  <a:pt x="55968" y="64871"/>
                </a:lnTo>
                <a:lnTo>
                  <a:pt x="55968" y="58394"/>
                </a:lnTo>
                <a:lnTo>
                  <a:pt x="55968" y="51879"/>
                </a:lnTo>
                <a:lnTo>
                  <a:pt x="55968" y="45440"/>
                </a:lnTo>
                <a:lnTo>
                  <a:pt x="55968" y="38366"/>
                </a:lnTo>
                <a:close/>
              </a:path>
              <a:path w="404495" h="65404">
                <a:moveTo>
                  <a:pt x="55968" y="635"/>
                </a:moveTo>
                <a:lnTo>
                  <a:pt x="47650" y="635"/>
                </a:lnTo>
                <a:lnTo>
                  <a:pt x="47650" y="14160"/>
                </a:lnTo>
                <a:lnTo>
                  <a:pt x="33756" y="14160"/>
                </a:lnTo>
                <a:lnTo>
                  <a:pt x="33756" y="11010"/>
                </a:lnTo>
                <a:lnTo>
                  <a:pt x="33756" y="1409"/>
                </a:lnTo>
                <a:lnTo>
                  <a:pt x="25666" y="1409"/>
                </a:lnTo>
                <a:lnTo>
                  <a:pt x="25666" y="11010"/>
                </a:lnTo>
                <a:lnTo>
                  <a:pt x="25654" y="17526"/>
                </a:lnTo>
                <a:lnTo>
                  <a:pt x="25654" y="26504"/>
                </a:lnTo>
                <a:lnTo>
                  <a:pt x="8102" y="26504"/>
                </a:lnTo>
                <a:lnTo>
                  <a:pt x="8102" y="17526"/>
                </a:lnTo>
                <a:lnTo>
                  <a:pt x="25654" y="17526"/>
                </a:lnTo>
                <a:lnTo>
                  <a:pt x="25654" y="11010"/>
                </a:lnTo>
                <a:lnTo>
                  <a:pt x="8102" y="11010"/>
                </a:lnTo>
                <a:lnTo>
                  <a:pt x="8102" y="1409"/>
                </a:lnTo>
                <a:lnTo>
                  <a:pt x="0" y="1409"/>
                </a:lnTo>
                <a:lnTo>
                  <a:pt x="0" y="33083"/>
                </a:lnTo>
                <a:lnTo>
                  <a:pt x="33756" y="33083"/>
                </a:lnTo>
                <a:lnTo>
                  <a:pt x="33756" y="26504"/>
                </a:lnTo>
                <a:lnTo>
                  <a:pt x="33756" y="20751"/>
                </a:lnTo>
                <a:lnTo>
                  <a:pt x="47650" y="20751"/>
                </a:lnTo>
                <a:lnTo>
                  <a:pt x="47650" y="35115"/>
                </a:lnTo>
                <a:lnTo>
                  <a:pt x="55968" y="35115"/>
                </a:lnTo>
                <a:lnTo>
                  <a:pt x="55968" y="20751"/>
                </a:lnTo>
                <a:lnTo>
                  <a:pt x="55968" y="17526"/>
                </a:lnTo>
                <a:lnTo>
                  <a:pt x="55968" y="14160"/>
                </a:lnTo>
                <a:lnTo>
                  <a:pt x="55968" y="635"/>
                </a:lnTo>
                <a:close/>
              </a:path>
              <a:path w="404495" h="65404">
                <a:moveTo>
                  <a:pt x="125552" y="1409"/>
                </a:moveTo>
                <a:lnTo>
                  <a:pt x="117233" y="1409"/>
                </a:lnTo>
                <a:lnTo>
                  <a:pt x="117233" y="8064"/>
                </a:lnTo>
                <a:lnTo>
                  <a:pt x="117233" y="25666"/>
                </a:lnTo>
                <a:lnTo>
                  <a:pt x="79590" y="25666"/>
                </a:lnTo>
                <a:lnTo>
                  <a:pt x="79590" y="8064"/>
                </a:lnTo>
                <a:lnTo>
                  <a:pt x="117233" y="8064"/>
                </a:lnTo>
                <a:lnTo>
                  <a:pt x="117233" y="1409"/>
                </a:lnTo>
                <a:lnTo>
                  <a:pt x="71272" y="1409"/>
                </a:lnTo>
                <a:lnTo>
                  <a:pt x="71272" y="32245"/>
                </a:lnTo>
                <a:lnTo>
                  <a:pt x="125552" y="32245"/>
                </a:lnTo>
                <a:lnTo>
                  <a:pt x="125552" y="25666"/>
                </a:lnTo>
                <a:lnTo>
                  <a:pt x="125552" y="8064"/>
                </a:lnTo>
                <a:lnTo>
                  <a:pt x="125552" y="1409"/>
                </a:lnTo>
                <a:close/>
              </a:path>
              <a:path w="404495" h="65404">
                <a:moveTo>
                  <a:pt x="129171" y="41427"/>
                </a:moveTo>
                <a:lnTo>
                  <a:pt x="67678" y="41427"/>
                </a:lnTo>
                <a:lnTo>
                  <a:pt x="67703" y="48158"/>
                </a:lnTo>
                <a:lnTo>
                  <a:pt x="94195" y="48158"/>
                </a:lnTo>
                <a:lnTo>
                  <a:pt x="94195" y="65265"/>
                </a:lnTo>
                <a:lnTo>
                  <a:pt x="102438" y="65265"/>
                </a:lnTo>
                <a:lnTo>
                  <a:pt x="102438" y="48158"/>
                </a:lnTo>
                <a:lnTo>
                  <a:pt x="129171" y="48158"/>
                </a:lnTo>
                <a:lnTo>
                  <a:pt x="129171" y="41427"/>
                </a:lnTo>
                <a:close/>
              </a:path>
              <a:path w="404495" h="65404">
                <a:moveTo>
                  <a:pt x="194970" y="38366"/>
                </a:moveTo>
                <a:lnTo>
                  <a:pt x="186664" y="38366"/>
                </a:lnTo>
                <a:lnTo>
                  <a:pt x="186664" y="51879"/>
                </a:lnTo>
                <a:lnTo>
                  <a:pt x="186664" y="58394"/>
                </a:lnTo>
                <a:lnTo>
                  <a:pt x="151523" y="58394"/>
                </a:lnTo>
                <a:lnTo>
                  <a:pt x="151523" y="51879"/>
                </a:lnTo>
                <a:lnTo>
                  <a:pt x="186664" y="51879"/>
                </a:lnTo>
                <a:lnTo>
                  <a:pt x="186664" y="38366"/>
                </a:lnTo>
                <a:lnTo>
                  <a:pt x="186651" y="45440"/>
                </a:lnTo>
                <a:lnTo>
                  <a:pt x="151523" y="45440"/>
                </a:lnTo>
                <a:lnTo>
                  <a:pt x="151523" y="38366"/>
                </a:lnTo>
                <a:lnTo>
                  <a:pt x="143205" y="38366"/>
                </a:lnTo>
                <a:lnTo>
                  <a:pt x="143205" y="64871"/>
                </a:lnTo>
                <a:lnTo>
                  <a:pt x="194970" y="64871"/>
                </a:lnTo>
                <a:lnTo>
                  <a:pt x="194970" y="58394"/>
                </a:lnTo>
                <a:lnTo>
                  <a:pt x="194970" y="51879"/>
                </a:lnTo>
                <a:lnTo>
                  <a:pt x="194970" y="45440"/>
                </a:lnTo>
                <a:lnTo>
                  <a:pt x="194970" y="38366"/>
                </a:lnTo>
                <a:close/>
              </a:path>
              <a:path w="404495" h="65404">
                <a:moveTo>
                  <a:pt x="194970" y="635"/>
                </a:moveTo>
                <a:lnTo>
                  <a:pt x="186651" y="635"/>
                </a:lnTo>
                <a:lnTo>
                  <a:pt x="186651" y="14160"/>
                </a:lnTo>
                <a:lnTo>
                  <a:pt x="172770" y="14160"/>
                </a:lnTo>
                <a:lnTo>
                  <a:pt x="172770" y="11010"/>
                </a:lnTo>
                <a:lnTo>
                  <a:pt x="172770" y="1409"/>
                </a:lnTo>
                <a:lnTo>
                  <a:pt x="164668" y="1409"/>
                </a:lnTo>
                <a:lnTo>
                  <a:pt x="164668" y="11010"/>
                </a:lnTo>
                <a:lnTo>
                  <a:pt x="164655" y="17526"/>
                </a:lnTo>
                <a:lnTo>
                  <a:pt x="164655" y="26504"/>
                </a:lnTo>
                <a:lnTo>
                  <a:pt x="147104" y="26504"/>
                </a:lnTo>
                <a:lnTo>
                  <a:pt x="147104" y="17526"/>
                </a:lnTo>
                <a:lnTo>
                  <a:pt x="164655" y="17526"/>
                </a:lnTo>
                <a:lnTo>
                  <a:pt x="164655" y="11010"/>
                </a:lnTo>
                <a:lnTo>
                  <a:pt x="147104" y="11010"/>
                </a:lnTo>
                <a:lnTo>
                  <a:pt x="147104" y="1409"/>
                </a:lnTo>
                <a:lnTo>
                  <a:pt x="139014" y="1409"/>
                </a:lnTo>
                <a:lnTo>
                  <a:pt x="139014" y="33083"/>
                </a:lnTo>
                <a:lnTo>
                  <a:pt x="172770" y="33083"/>
                </a:lnTo>
                <a:lnTo>
                  <a:pt x="172770" y="26504"/>
                </a:lnTo>
                <a:lnTo>
                  <a:pt x="172770" y="20751"/>
                </a:lnTo>
                <a:lnTo>
                  <a:pt x="186651" y="20751"/>
                </a:lnTo>
                <a:lnTo>
                  <a:pt x="186651" y="35115"/>
                </a:lnTo>
                <a:lnTo>
                  <a:pt x="194970" y="35115"/>
                </a:lnTo>
                <a:lnTo>
                  <a:pt x="194970" y="20751"/>
                </a:lnTo>
                <a:lnTo>
                  <a:pt x="194970" y="17526"/>
                </a:lnTo>
                <a:lnTo>
                  <a:pt x="194970" y="14160"/>
                </a:lnTo>
                <a:lnTo>
                  <a:pt x="194970" y="635"/>
                </a:lnTo>
                <a:close/>
              </a:path>
              <a:path w="404495" h="65404">
                <a:moveTo>
                  <a:pt x="243954" y="12128"/>
                </a:moveTo>
                <a:lnTo>
                  <a:pt x="241884" y="7162"/>
                </a:lnTo>
                <a:lnTo>
                  <a:pt x="241465" y="6819"/>
                </a:lnTo>
                <a:lnTo>
                  <a:pt x="235864" y="2197"/>
                </a:lnTo>
                <a:lnTo>
                  <a:pt x="235864" y="14376"/>
                </a:lnTo>
                <a:lnTo>
                  <a:pt x="235864" y="22872"/>
                </a:lnTo>
                <a:lnTo>
                  <a:pt x="234721" y="26022"/>
                </a:lnTo>
                <a:lnTo>
                  <a:pt x="232651" y="28067"/>
                </a:lnTo>
                <a:lnTo>
                  <a:pt x="230898" y="29603"/>
                </a:lnTo>
                <a:lnTo>
                  <a:pt x="228587" y="30441"/>
                </a:lnTo>
                <a:lnTo>
                  <a:pt x="222961" y="30441"/>
                </a:lnTo>
                <a:lnTo>
                  <a:pt x="220649" y="29603"/>
                </a:lnTo>
                <a:lnTo>
                  <a:pt x="218986" y="28067"/>
                </a:lnTo>
                <a:lnTo>
                  <a:pt x="216839" y="26022"/>
                </a:lnTo>
                <a:lnTo>
                  <a:pt x="215696" y="22872"/>
                </a:lnTo>
                <a:lnTo>
                  <a:pt x="215696" y="14376"/>
                </a:lnTo>
                <a:lnTo>
                  <a:pt x="216839" y="11150"/>
                </a:lnTo>
                <a:lnTo>
                  <a:pt x="218986" y="9194"/>
                </a:lnTo>
                <a:lnTo>
                  <a:pt x="220649" y="7645"/>
                </a:lnTo>
                <a:lnTo>
                  <a:pt x="222935" y="6819"/>
                </a:lnTo>
                <a:lnTo>
                  <a:pt x="228600" y="6819"/>
                </a:lnTo>
                <a:lnTo>
                  <a:pt x="230898" y="7645"/>
                </a:lnTo>
                <a:lnTo>
                  <a:pt x="232651" y="9194"/>
                </a:lnTo>
                <a:lnTo>
                  <a:pt x="234721" y="11150"/>
                </a:lnTo>
                <a:lnTo>
                  <a:pt x="235864" y="14376"/>
                </a:lnTo>
                <a:lnTo>
                  <a:pt x="235864" y="2197"/>
                </a:lnTo>
                <a:lnTo>
                  <a:pt x="235089" y="1549"/>
                </a:lnTo>
                <a:lnTo>
                  <a:pt x="230797" y="215"/>
                </a:lnTo>
                <a:lnTo>
                  <a:pt x="220738" y="215"/>
                </a:lnTo>
                <a:lnTo>
                  <a:pt x="216522" y="1549"/>
                </a:lnTo>
                <a:lnTo>
                  <a:pt x="213410" y="4076"/>
                </a:lnTo>
                <a:lnTo>
                  <a:pt x="209740" y="7162"/>
                </a:lnTo>
                <a:lnTo>
                  <a:pt x="207594" y="12128"/>
                </a:lnTo>
                <a:lnTo>
                  <a:pt x="207594" y="25120"/>
                </a:lnTo>
                <a:lnTo>
                  <a:pt x="209740" y="30086"/>
                </a:lnTo>
                <a:lnTo>
                  <a:pt x="213410" y="33172"/>
                </a:lnTo>
                <a:lnTo>
                  <a:pt x="216522" y="35699"/>
                </a:lnTo>
                <a:lnTo>
                  <a:pt x="220675" y="37020"/>
                </a:lnTo>
                <a:lnTo>
                  <a:pt x="230873" y="37020"/>
                </a:lnTo>
                <a:lnTo>
                  <a:pt x="235089" y="35699"/>
                </a:lnTo>
                <a:lnTo>
                  <a:pt x="241452" y="30441"/>
                </a:lnTo>
                <a:lnTo>
                  <a:pt x="241884" y="30086"/>
                </a:lnTo>
                <a:lnTo>
                  <a:pt x="243916" y="25120"/>
                </a:lnTo>
                <a:lnTo>
                  <a:pt x="243954" y="12128"/>
                </a:lnTo>
                <a:close/>
              </a:path>
              <a:path w="404495" h="65404">
                <a:moveTo>
                  <a:pt x="264490" y="622"/>
                </a:moveTo>
                <a:lnTo>
                  <a:pt x="256171" y="622"/>
                </a:lnTo>
                <a:lnTo>
                  <a:pt x="256171" y="45148"/>
                </a:lnTo>
                <a:lnTo>
                  <a:pt x="264490" y="45148"/>
                </a:lnTo>
                <a:lnTo>
                  <a:pt x="264490" y="622"/>
                </a:lnTo>
                <a:close/>
              </a:path>
              <a:path w="404495" h="65404">
                <a:moveTo>
                  <a:pt x="265709" y="57924"/>
                </a:moveTo>
                <a:lnTo>
                  <a:pt x="221030" y="57924"/>
                </a:lnTo>
                <a:lnTo>
                  <a:pt x="221030" y="42913"/>
                </a:lnTo>
                <a:lnTo>
                  <a:pt x="212712" y="42913"/>
                </a:lnTo>
                <a:lnTo>
                  <a:pt x="212712" y="64503"/>
                </a:lnTo>
                <a:lnTo>
                  <a:pt x="265709" y="64503"/>
                </a:lnTo>
                <a:lnTo>
                  <a:pt x="265709" y="57924"/>
                </a:lnTo>
                <a:close/>
              </a:path>
              <a:path w="404495" h="65404">
                <a:moveTo>
                  <a:pt x="345833" y="0"/>
                </a:moveTo>
                <a:lnTo>
                  <a:pt x="332701" y="0"/>
                </a:lnTo>
                <a:lnTo>
                  <a:pt x="317779" y="27533"/>
                </a:lnTo>
                <a:lnTo>
                  <a:pt x="302933" y="0"/>
                </a:lnTo>
                <a:lnTo>
                  <a:pt x="289902" y="0"/>
                </a:lnTo>
                <a:lnTo>
                  <a:pt x="311632" y="37465"/>
                </a:lnTo>
                <a:lnTo>
                  <a:pt x="311632" y="61861"/>
                </a:lnTo>
                <a:lnTo>
                  <a:pt x="324091" y="61861"/>
                </a:lnTo>
                <a:lnTo>
                  <a:pt x="324091" y="37465"/>
                </a:lnTo>
                <a:lnTo>
                  <a:pt x="345833" y="0"/>
                </a:lnTo>
                <a:close/>
              </a:path>
              <a:path w="404495" h="65404">
                <a:moveTo>
                  <a:pt x="404164" y="61861"/>
                </a:moveTo>
                <a:lnTo>
                  <a:pt x="381495" y="30111"/>
                </a:lnTo>
                <a:lnTo>
                  <a:pt x="401370" y="0"/>
                </a:lnTo>
                <a:lnTo>
                  <a:pt x="387807" y="0"/>
                </a:lnTo>
                <a:lnTo>
                  <a:pt x="371424" y="25336"/>
                </a:lnTo>
                <a:lnTo>
                  <a:pt x="365036" y="25336"/>
                </a:lnTo>
                <a:lnTo>
                  <a:pt x="365036" y="0"/>
                </a:lnTo>
                <a:lnTo>
                  <a:pt x="352501" y="0"/>
                </a:lnTo>
                <a:lnTo>
                  <a:pt x="352501" y="61861"/>
                </a:lnTo>
                <a:lnTo>
                  <a:pt x="365036" y="61861"/>
                </a:lnTo>
                <a:lnTo>
                  <a:pt x="365036" y="35026"/>
                </a:lnTo>
                <a:lnTo>
                  <a:pt x="371424" y="35026"/>
                </a:lnTo>
                <a:lnTo>
                  <a:pt x="390436" y="61861"/>
                </a:lnTo>
                <a:lnTo>
                  <a:pt x="404164" y="61861"/>
                </a:lnTo>
                <a:close/>
              </a:path>
            </a:pathLst>
          </a:custGeom>
          <a:solidFill>
            <a:srgbClr val="B5B6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2" name="bg object 2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35045" y="10149074"/>
            <a:ext cx="282066" cy="192669"/>
          </a:xfrm>
          <a:prstGeom prst="rect">
            <a:avLst/>
          </a:prstGeom>
        </p:spPr>
      </p:pic>
      <p:sp>
        <p:nvSpPr>
          <p:cNvPr id="23" name="bg object 23"/>
          <p:cNvSpPr/>
          <p:nvPr/>
        </p:nvSpPr>
        <p:spPr>
          <a:xfrm>
            <a:off x="3750983" y="10477995"/>
            <a:ext cx="52069" cy="27305"/>
          </a:xfrm>
          <a:custGeom>
            <a:avLst/>
            <a:gdLst/>
            <a:ahLst/>
            <a:cxnLst/>
            <a:rect l="l" t="t" r="r" b="b"/>
            <a:pathLst>
              <a:path w="52070" h="27304">
                <a:moveTo>
                  <a:pt x="22656" y="12"/>
                </a:moveTo>
                <a:lnTo>
                  <a:pt x="15506" y="12"/>
                </a:lnTo>
                <a:lnTo>
                  <a:pt x="11353" y="9601"/>
                </a:lnTo>
                <a:lnTo>
                  <a:pt x="7150" y="12"/>
                </a:lnTo>
                <a:lnTo>
                  <a:pt x="0" y="12"/>
                </a:lnTo>
                <a:lnTo>
                  <a:pt x="8064" y="15811"/>
                </a:lnTo>
                <a:lnTo>
                  <a:pt x="8064" y="26682"/>
                </a:lnTo>
                <a:lnTo>
                  <a:pt x="14617" y="26682"/>
                </a:lnTo>
                <a:lnTo>
                  <a:pt x="14605" y="15811"/>
                </a:lnTo>
                <a:lnTo>
                  <a:pt x="22656" y="12"/>
                </a:lnTo>
                <a:close/>
              </a:path>
              <a:path w="52070" h="27304">
                <a:moveTo>
                  <a:pt x="51650" y="26670"/>
                </a:moveTo>
                <a:lnTo>
                  <a:pt x="42240" y="10795"/>
                </a:lnTo>
                <a:lnTo>
                  <a:pt x="51358" y="0"/>
                </a:lnTo>
                <a:lnTo>
                  <a:pt x="43332" y="0"/>
                </a:lnTo>
                <a:lnTo>
                  <a:pt x="35610" y="9436"/>
                </a:lnTo>
                <a:lnTo>
                  <a:pt x="35610" y="0"/>
                </a:lnTo>
                <a:lnTo>
                  <a:pt x="29133" y="0"/>
                </a:lnTo>
                <a:lnTo>
                  <a:pt x="29133" y="26670"/>
                </a:lnTo>
                <a:lnTo>
                  <a:pt x="35610" y="26670"/>
                </a:lnTo>
                <a:lnTo>
                  <a:pt x="35610" y="18313"/>
                </a:lnTo>
                <a:lnTo>
                  <a:pt x="37858" y="15748"/>
                </a:lnTo>
                <a:lnTo>
                  <a:pt x="44005" y="26670"/>
                </a:lnTo>
                <a:lnTo>
                  <a:pt x="51650" y="26670"/>
                </a:lnTo>
                <a:close/>
              </a:path>
            </a:pathLst>
          </a:custGeom>
          <a:solidFill>
            <a:srgbClr val="B5B6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3549484" y="10478008"/>
            <a:ext cx="181610" cy="26670"/>
          </a:xfrm>
          <a:custGeom>
            <a:avLst/>
            <a:gdLst/>
            <a:ahLst/>
            <a:cxnLst/>
            <a:rect l="l" t="t" r="r" b="b"/>
            <a:pathLst>
              <a:path w="181610" h="26670">
                <a:moveTo>
                  <a:pt x="16903" y="23037"/>
                </a:moveTo>
                <a:lnTo>
                  <a:pt x="4051" y="23037"/>
                </a:lnTo>
                <a:lnTo>
                  <a:pt x="4051" y="0"/>
                </a:lnTo>
                <a:lnTo>
                  <a:pt x="0" y="0"/>
                </a:lnTo>
                <a:lnTo>
                  <a:pt x="0" y="26670"/>
                </a:lnTo>
                <a:lnTo>
                  <a:pt x="16903" y="26670"/>
                </a:lnTo>
                <a:lnTo>
                  <a:pt x="16903" y="23037"/>
                </a:lnTo>
                <a:close/>
              </a:path>
              <a:path w="181610" h="26670">
                <a:moveTo>
                  <a:pt x="44958" y="26670"/>
                </a:moveTo>
                <a:lnTo>
                  <a:pt x="43002" y="21323"/>
                </a:lnTo>
                <a:lnTo>
                  <a:pt x="41732" y="17868"/>
                </a:lnTo>
                <a:lnTo>
                  <a:pt x="37655" y="6781"/>
                </a:lnTo>
                <a:lnTo>
                  <a:pt x="37655" y="17868"/>
                </a:lnTo>
                <a:lnTo>
                  <a:pt x="29451" y="17868"/>
                </a:lnTo>
                <a:lnTo>
                  <a:pt x="33604" y="6045"/>
                </a:lnTo>
                <a:lnTo>
                  <a:pt x="37655" y="17868"/>
                </a:lnTo>
                <a:lnTo>
                  <a:pt x="37655" y="6781"/>
                </a:lnTo>
                <a:lnTo>
                  <a:pt x="37388" y="6045"/>
                </a:lnTo>
                <a:lnTo>
                  <a:pt x="35166" y="0"/>
                </a:lnTo>
                <a:lnTo>
                  <a:pt x="31902" y="0"/>
                </a:lnTo>
                <a:lnTo>
                  <a:pt x="22110" y="26670"/>
                </a:lnTo>
                <a:lnTo>
                  <a:pt x="26416" y="26670"/>
                </a:lnTo>
                <a:lnTo>
                  <a:pt x="28244" y="21323"/>
                </a:lnTo>
                <a:lnTo>
                  <a:pt x="38773" y="21323"/>
                </a:lnTo>
                <a:lnTo>
                  <a:pt x="40614" y="26670"/>
                </a:lnTo>
                <a:lnTo>
                  <a:pt x="44958" y="26670"/>
                </a:lnTo>
                <a:close/>
              </a:path>
              <a:path w="181610" h="26670">
                <a:moveTo>
                  <a:pt x="81216" y="0"/>
                </a:moveTo>
                <a:lnTo>
                  <a:pt x="76949" y="0"/>
                </a:lnTo>
                <a:lnTo>
                  <a:pt x="72301" y="19062"/>
                </a:lnTo>
                <a:lnTo>
                  <a:pt x="66941" y="0"/>
                </a:lnTo>
                <a:lnTo>
                  <a:pt x="63677" y="0"/>
                </a:lnTo>
                <a:lnTo>
                  <a:pt x="58318" y="19062"/>
                </a:lnTo>
                <a:lnTo>
                  <a:pt x="53670" y="0"/>
                </a:lnTo>
                <a:lnTo>
                  <a:pt x="49403" y="0"/>
                </a:lnTo>
                <a:lnTo>
                  <a:pt x="56375" y="26670"/>
                </a:lnTo>
                <a:lnTo>
                  <a:pt x="59893" y="26670"/>
                </a:lnTo>
                <a:lnTo>
                  <a:pt x="65290" y="7988"/>
                </a:lnTo>
                <a:lnTo>
                  <a:pt x="70726" y="26670"/>
                </a:lnTo>
                <a:lnTo>
                  <a:pt x="74244" y="26670"/>
                </a:lnTo>
                <a:lnTo>
                  <a:pt x="81216" y="0"/>
                </a:lnTo>
                <a:close/>
              </a:path>
              <a:path w="181610" h="26670">
                <a:moveTo>
                  <a:pt x="105930" y="0"/>
                </a:moveTo>
                <a:lnTo>
                  <a:pt x="88874" y="0"/>
                </a:lnTo>
                <a:lnTo>
                  <a:pt x="88874" y="26670"/>
                </a:lnTo>
                <a:lnTo>
                  <a:pt x="92925" y="26670"/>
                </a:lnTo>
                <a:lnTo>
                  <a:pt x="92925" y="15405"/>
                </a:lnTo>
                <a:lnTo>
                  <a:pt x="104025" y="15405"/>
                </a:lnTo>
                <a:lnTo>
                  <a:pt x="104025" y="11772"/>
                </a:lnTo>
                <a:lnTo>
                  <a:pt x="92925" y="11772"/>
                </a:lnTo>
                <a:lnTo>
                  <a:pt x="92925" y="3632"/>
                </a:lnTo>
                <a:lnTo>
                  <a:pt x="105930" y="3632"/>
                </a:lnTo>
                <a:lnTo>
                  <a:pt x="105930" y="0"/>
                </a:lnTo>
                <a:close/>
              </a:path>
              <a:path w="181610" h="26670">
                <a:moveTo>
                  <a:pt x="118630" y="0"/>
                </a:moveTo>
                <a:lnTo>
                  <a:pt x="114579" y="0"/>
                </a:lnTo>
                <a:lnTo>
                  <a:pt x="114579" y="26670"/>
                </a:lnTo>
                <a:lnTo>
                  <a:pt x="118630" y="26670"/>
                </a:lnTo>
                <a:lnTo>
                  <a:pt x="118630" y="0"/>
                </a:lnTo>
                <a:close/>
              </a:path>
              <a:path w="181610" h="26670">
                <a:moveTo>
                  <a:pt x="148818" y="26670"/>
                </a:moveTo>
                <a:lnTo>
                  <a:pt x="142951" y="15443"/>
                </a:lnTo>
                <a:lnTo>
                  <a:pt x="142646" y="14859"/>
                </a:lnTo>
                <a:lnTo>
                  <a:pt x="145643" y="14046"/>
                </a:lnTo>
                <a:lnTo>
                  <a:pt x="147612" y="11988"/>
                </a:lnTo>
                <a:lnTo>
                  <a:pt x="147967" y="11607"/>
                </a:lnTo>
                <a:lnTo>
                  <a:pt x="147967" y="3644"/>
                </a:lnTo>
                <a:lnTo>
                  <a:pt x="147967" y="3263"/>
                </a:lnTo>
                <a:lnTo>
                  <a:pt x="144754" y="0"/>
                </a:lnTo>
                <a:lnTo>
                  <a:pt x="143929" y="0"/>
                </a:lnTo>
                <a:lnTo>
                  <a:pt x="143929" y="5219"/>
                </a:lnTo>
                <a:lnTo>
                  <a:pt x="143929" y="10452"/>
                </a:lnTo>
                <a:lnTo>
                  <a:pt x="142100" y="11988"/>
                </a:lnTo>
                <a:lnTo>
                  <a:pt x="133400" y="11988"/>
                </a:lnTo>
                <a:lnTo>
                  <a:pt x="133400" y="3644"/>
                </a:lnTo>
                <a:lnTo>
                  <a:pt x="142100" y="3644"/>
                </a:lnTo>
                <a:lnTo>
                  <a:pt x="143929" y="5219"/>
                </a:lnTo>
                <a:lnTo>
                  <a:pt x="143929" y="0"/>
                </a:lnTo>
                <a:lnTo>
                  <a:pt x="129336" y="0"/>
                </a:lnTo>
                <a:lnTo>
                  <a:pt x="129336" y="26670"/>
                </a:lnTo>
                <a:lnTo>
                  <a:pt x="133388" y="26670"/>
                </a:lnTo>
                <a:lnTo>
                  <a:pt x="133388" y="15443"/>
                </a:lnTo>
                <a:lnTo>
                  <a:pt x="138455" y="15443"/>
                </a:lnTo>
                <a:lnTo>
                  <a:pt x="144081" y="26670"/>
                </a:lnTo>
                <a:lnTo>
                  <a:pt x="148818" y="26670"/>
                </a:lnTo>
                <a:close/>
              </a:path>
              <a:path w="181610" h="26670">
                <a:moveTo>
                  <a:pt x="181178" y="0"/>
                </a:moveTo>
                <a:lnTo>
                  <a:pt x="177139" y="0"/>
                </a:lnTo>
                <a:lnTo>
                  <a:pt x="169494" y="16598"/>
                </a:lnTo>
                <a:lnTo>
                  <a:pt x="161696" y="0"/>
                </a:lnTo>
                <a:lnTo>
                  <a:pt x="157645" y="0"/>
                </a:lnTo>
                <a:lnTo>
                  <a:pt x="157645" y="26670"/>
                </a:lnTo>
                <a:lnTo>
                  <a:pt x="161696" y="26670"/>
                </a:lnTo>
                <a:lnTo>
                  <a:pt x="161696" y="8839"/>
                </a:lnTo>
                <a:lnTo>
                  <a:pt x="167995" y="21831"/>
                </a:lnTo>
                <a:lnTo>
                  <a:pt x="170992" y="21831"/>
                </a:lnTo>
                <a:lnTo>
                  <a:pt x="177152" y="8839"/>
                </a:lnTo>
                <a:lnTo>
                  <a:pt x="177139" y="26670"/>
                </a:lnTo>
                <a:lnTo>
                  <a:pt x="181178" y="26670"/>
                </a:lnTo>
                <a:lnTo>
                  <a:pt x="181178" y="0"/>
                </a:lnTo>
                <a:close/>
              </a:path>
            </a:pathLst>
          </a:custGeom>
          <a:solidFill>
            <a:srgbClr val="B5B6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12/29/2025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12"/>
            <a:ext cx="7560309" cy="2722245"/>
          </a:xfrm>
          <a:custGeom>
            <a:avLst/>
            <a:gdLst/>
            <a:ahLst/>
            <a:cxnLst/>
            <a:rect l="l" t="t" r="r" b="b"/>
            <a:pathLst>
              <a:path w="7560309" h="2722245">
                <a:moveTo>
                  <a:pt x="7559992" y="0"/>
                </a:moveTo>
                <a:lnTo>
                  <a:pt x="0" y="0"/>
                </a:lnTo>
                <a:lnTo>
                  <a:pt x="0" y="2721902"/>
                </a:lnTo>
                <a:lnTo>
                  <a:pt x="7559992" y="2721902"/>
                </a:lnTo>
                <a:lnTo>
                  <a:pt x="7559992" y="0"/>
                </a:lnTo>
                <a:close/>
              </a:path>
            </a:pathLst>
          </a:custGeom>
          <a:solidFill>
            <a:srgbClr val="E5E4E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12"/>
            <a:ext cx="7560309" cy="2722245"/>
          </a:xfrm>
          <a:custGeom>
            <a:avLst/>
            <a:gdLst/>
            <a:ahLst/>
            <a:cxnLst/>
            <a:rect l="l" t="t" r="r" b="b"/>
            <a:pathLst>
              <a:path w="7560309" h="2722245">
                <a:moveTo>
                  <a:pt x="855370" y="0"/>
                </a:moveTo>
                <a:lnTo>
                  <a:pt x="0" y="0"/>
                </a:lnTo>
                <a:lnTo>
                  <a:pt x="0" y="948550"/>
                </a:lnTo>
                <a:lnTo>
                  <a:pt x="855370" y="0"/>
                </a:lnTo>
                <a:close/>
              </a:path>
              <a:path w="7560309" h="2722245">
                <a:moveTo>
                  <a:pt x="1357630" y="2716822"/>
                </a:moveTo>
                <a:lnTo>
                  <a:pt x="373964" y="2716822"/>
                </a:lnTo>
                <a:lnTo>
                  <a:pt x="369366" y="2721914"/>
                </a:lnTo>
                <a:lnTo>
                  <a:pt x="1353032" y="2721914"/>
                </a:lnTo>
                <a:lnTo>
                  <a:pt x="1357630" y="2716822"/>
                </a:lnTo>
                <a:close/>
              </a:path>
              <a:path w="7560309" h="2722245">
                <a:moveTo>
                  <a:pt x="2822714" y="0"/>
                </a:moveTo>
                <a:lnTo>
                  <a:pt x="1839048" y="0"/>
                </a:lnTo>
                <a:lnTo>
                  <a:pt x="0" y="2039353"/>
                </a:lnTo>
                <a:lnTo>
                  <a:pt x="0" y="2716809"/>
                </a:lnTo>
                <a:lnTo>
                  <a:pt x="372732" y="2716809"/>
                </a:lnTo>
                <a:lnTo>
                  <a:pt x="2822714" y="0"/>
                </a:lnTo>
                <a:close/>
              </a:path>
              <a:path w="7560309" h="2722245">
                <a:moveTo>
                  <a:pt x="3324961" y="2716822"/>
                </a:moveTo>
                <a:lnTo>
                  <a:pt x="2341295" y="2716822"/>
                </a:lnTo>
                <a:lnTo>
                  <a:pt x="2336711" y="2721914"/>
                </a:lnTo>
                <a:lnTo>
                  <a:pt x="3320377" y="2721914"/>
                </a:lnTo>
                <a:lnTo>
                  <a:pt x="3324961" y="2716822"/>
                </a:lnTo>
                <a:close/>
              </a:path>
              <a:path w="7560309" h="2722245">
                <a:moveTo>
                  <a:pt x="4790046" y="0"/>
                </a:moveTo>
                <a:lnTo>
                  <a:pt x="3806380" y="0"/>
                </a:lnTo>
                <a:lnTo>
                  <a:pt x="1356410" y="2716809"/>
                </a:lnTo>
                <a:lnTo>
                  <a:pt x="2340076" y="2716809"/>
                </a:lnTo>
                <a:lnTo>
                  <a:pt x="4790046" y="0"/>
                </a:lnTo>
                <a:close/>
              </a:path>
              <a:path w="7560309" h="2722245">
                <a:moveTo>
                  <a:pt x="5292293" y="2716822"/>
                </a:moveTo>
                <a:lnTo>
                  <a:pt x="4308627" y="2716822"/>
                </a:lnTo>
                <a:lnTo>
                  <a:pt x="4304042" y="2721914"/>
                </a:lnTo>
                <a:lnTo>
                  <a:pt x="5287708" y="2721914"/>
                </a:lnTo>
                <a:lnTo>
                  <a:pt x="5292293" y="2716822"/>
                </a:lnTo>
                <a:close/>
              </a:path>
              <a:path w="7560309" h="2722245">
                <a:moveTo>
                  <a:pt x="6757378" y="0"/>
                </a:moveTo>
                <a:lnTo>
                  <a:pt x="5773712" y="0"/>
                </a:lnTo>
                <a:lnTo>
                  <a:pt x="3323742" y="2716809"/>
                </a:lnTo>
                <a:lnTo>
                  <a:pt x="4307408" y="2716809"/>
                </a:lnTo>
                <a:lnTo>
                  <a:pt x="6757378" y="0"/>
                </a:lnTo>
                <a:close/>
              </a:path>
              <a:path w="7560309" h="2722245">
                <a:moveTo>
                  <a:pt x="7259637" y="2716822"/>
                </a:moveTo>
                <a:lnTo>
                  <a:pt x="6275971" y="2716822"/>
                </a:lnTo>
                <a:lnTo>
                  <a:pt x="6271374" y="2721914"/>
                </a:lnTo>
                <a:lnTo>
                  <a:pt x="7255040" y="2721914"/>
                </a:lnTo>
                <a:lnTo>
                  <a:pt x="7259637" y="2716822"/>
                </a:lnTo>
                <a:close/>
              </a:path>
              <a:path w="7560309" h="2722245">
                <a:moveTo>
                  <a:pt x="7559980" y="2383752"/>
                </a:moveTo>
                <a:lnTo>
                  <a:pt x="7259637" y="2716809"/>
                </a:lnTo>
                <a:lnTo>
                  <a:pt x="7559980" y="2716809"/>
                </a:lnTo>
                <a:lnTo>
                  <a:pt x="7559980" y="2383752"/>
                </a:lnTo>
                <a:close/>
              </a:path>
              <a:path w="7560309" h="2722245">
                <a:moveTo>
                  <a:pt x="7559992" y="200787"/>
                </a:moveTo>
                <a:lnTo>
                  <a:pt x="5291074" y="2716809"/>
                </a:lnTo>
                <a:lnTo>
                  <a:pt x="6274740" y="2716809"/>
                </a:lnTo>
                <a:lnTo>
                  <a:pt x="7559992" y="1291590"/>
                </a:lnTo>
                <a:lnTo>
                  <a:pt x="7559992" y="200787"/>
                </a:lnTo>
                <a:close/>
              </a:path>
            </a:pathLst>
          </a:custGeom>
          <a:solidFill>
            <a:srgbClr val="B5B6B6">
              <a:alpha val="2500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0" y="10007993"/>
            <a:ext cx="7560309" cy="684530"/>
          </a:xfrm>
          <a:custGeom>
            <a:avLst/>
            <a:gdLst/>
            <a:ahLst/>
            <a:cxnLst/>
            <a:rect l="l" t="t" r="r" b="b"/>
            <a:pathLst>
              <a:path w="7560309" h="684529">
                <a:moveTo>
                  <a:pt x="7559992" y="0"/>
                </a:moveTo>
                <a:lnTo>
                  <a:pt x="0" y="0"/>
                </a:lnTo>
                <a:lnTo>
                  <a:pt x="0" y="684009"/>
                </a:lnTo>
                <a:lnTo>
                  <a:pt x="7559992" y="684009"/>
                </a:lnTo>
                <a:lnTo>
                  <a:pt x="7559992" y="0"/>
                </a:lnTo>
                <a:close/>
              </a:path>
            </a:pathLst>
          </a:custGeom>
          <a:solidFill>
            <a:srgbClr val="232A63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bg object 19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606680" y="540407"/>
            <a:ext cx="1129054" cy="359596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93980" y="956944"/>
            <a:ext cx="1164589" cy="88992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21861" y="3052519"/>
            <a:ext cx="5917565" cy="48685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rgbClr val="232A63"/>
                </a:solidFill>
                <a:latin typeface="AppleSDGothicNeoSB00"/>
                <a:cs typeface="AppleSDGothicNeoSB00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377296" y="10224727"/>
            <a:ext cx="703579" cy="1454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12/29/2025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525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93980" y="956944"/>
            <a:ext cx="1431670" cy="851515"/>
          </a:xfrm>
          <a:prstGeom prst="rect">
            <a:avLst/>
          </a:prstGeom>
        </p:spPr>
        <p:txBody>
          <a:bodyPr vert="horz" wrap="square" lIns="0" tIns="88900" rIns="0" bIns="0">
            <a:spAutoFit/>
          </a:bodyPr>
          <a:lstStyle/>
          <a:p>
            <a:pPr marL="12700">
              <a:lnSpc>
                <a:spcPct val="100000"/>
              </a:lnSpc>
              <a:spcBef>
                <a:spcPts val="700"/>
              </a:spcBef>
              <a:defRPr/>
            </a:pPr>
            <a:r>
              <a:rPr lang="ko-KR" altLang="en-US" dirty="0">
                <a:ea typeface="페이퍼로지 7 Bold"/>
              </a:rPr>
              <a:t>최 전 서</a:t>
            </a:r>
            <a:endParaRPr lang="ko-KR" altLang="en-US" dirty="0">
              <a:latin typeface="페이퍼로지 7 Bold"/>
              <a:ea typeface="페이퍼로지 7 Bold"/>
            </a:endParaRPr>
          </a:p>
          <a:p>
            <a:pPr marL="66040">
              <a:lnSpc>
                <a:spcPct val="100000"/>
              </a:lnSpc>
              <a:spcBef>
                <a:spcPts val="340"/>
              </a:spcBef>
              <a:defRPr/>
            </a:pPr>
            <a:r>
              <a:rPr lang="ko-KR" altLang="en-US" sz="1700" b="0" spc="-50" dirty="0">
                <a:solidFill>
                  <a:srgbClr val="231F20"/>
                </a:solidFill>
                <a:latin typeface="AppleSDGothicNeoUL00"/>
                <a:ea typeface="AppleSDGothicNeoUL00"/>
                <a:cs typeface="AppleSDGothicNeoUL00"/>
              </a:rPr>
              <a:t>변호사</a:t>
            </a:r>
            <a:endParaRPr lang="ko-KR" altLang="en-US" sz="1700" dirty="0">
              <a:latin typeface="AppleSDGothicNeoUL00"/>
              <a:ea typeface="AppleSDGothicNeoUL00"/>
              <a:cs typeface="AppleSDGothicNeoUL00"/>
            </a:endParaRPr>
          </a:p>
        </p:txBody>
      </p:sp>
      <p:grpSp>
        <p:nvGrpSpPr>
          <p:cNvPr id="31" name="그룹 30"/>
          <p:cNvGrpSpPr/>
          <p:nvPr/>
        </p:nvGrpSpPr>
        <p:grpSpPr>
          <a:xfrm>
            <a:off x="625730" y="2908300"/>
            <a:ext cx="5438517" cy="1029064"/>
            <a:chOff x="625730" y="3052519"/>
            <a:chExt cx="5438517" cy="1029064"/>
          </a:xfrm>
        </p:grpSpPr>
        <p:sp>
          <p:nvSpPr>
            <p:cNvPr id="3" name="object 3"/>
            <p:cNvSpPr/>
            <p:nvPr/>
          </p:nvSpPr>
          <p:spPr>
            <a:xfrm>
              <a:off x="625730" y="3136900"/>
              <a:ext cx="0" cy="180340"/>
            </a:xfrm>
            <a:custGeom>
              <a:avLst/>
              <a:gdLst/>
              <a:ahLst/>
              <a:cxnLst/>
              <a:rect l="l" t="t" r="r" b="b"/>
              <a:pathLst>
                <a:path h="180339">
                  <a:moveTo>
                    <a:pt x="0" y="0"/>
                  </a:moveTo>
                  <a:lnTo>
                    <a:pt x="0" y="179997"/>
                  </a:lnTo>
                </a:path>
              </a:pathLst>
            </a:custGeom>
            <a:ln w="38100">
              <a:solidFill>
                <a:srgbClr val="232A63"/>
              </a:solidFill>
            </a:ln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7" name="object 7"/>
            <p:cNvSpPr txBox="1"/>
            <p:nvPr/>
          </p:nvSpPr>
          <p:spPr>
            <a:xfrm>
              <a:off x="721860" y="3052519"/>
              <a:ext cx="5342387" cy="1029064"/>
            </a:xfrm>
            <a:prstGeom prst="rect">
              <a:avLst/>
            </a:prstGeom>
          </p:spPr>
          <p:txBody>
            <a:bodyPr vert="horz" wrap="square" lIns="0" tIns="12700" rIns="0" bIns="0">
              <a:spAutoFit/>
            </a:bodyPr>
            <a:lstStyle/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sz="1400" spc="-25" dirty="0">
                  <a:solidFill>
                    <a:srgbClr val="232A63"/>
                  </a:solidFill>
                  <a:latin typeface="AppleSDGothicNeoSB00"/>
                  <a:cs typeface="AppleSDGothicNeoSB00"/>
                </a:rPr>
                <a:t>학</a:t>
              </a:r>
              <a:r>
                <a:rPr lang="ko-KR" altLang="en-US" sz="1400" spc="-25" dirty="0">
                  <a:solidFill>
                    <a:srgbClr val="232A63"/>
                  </a:solidFill>
                  <a:latin typeface="AppleSDGothicNeoSB00"/>
                  <a:cs typeface="AppleSDGothicNeoSB00"/>
                </a:rPr>
                <a:t>력</a:t>
              </a:r>
              <a:br>
                <a:rPr lang="en-US" altLang="ko-KR" sz="1400" spc="-25" dirty="0">
                  <a:solidFill>
                    <a:srgbClr val="232A63"/>
                  </a:solidFill>
                  <a:latin typeface="AppleSDGothicNeoSB00"/>
                  <a:cs typeface="AppleSDGothicNeoSB00"/>
                </a:rPr>
              </a:b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전일고등학교 졸업</a:t>
              </a:r>
            </a:p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서울대학교 경제학부 졸업</a:t>
              </a:r>
            </a:p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성균관대학교 법학전문대학원 졸업</a:t>
              </a:r>
              <a:endParaRPr sz="1000" dirty="0">
                <a:solidFill>
                  <a:srgbClr val="414042"/>
                </a:solidFill>
                <a:latin typeface="AppleSDGothicNeoL00"/>
                <a:ea typeface="AppleSDGothicNeoL00"/>
                <a:cs typeface="AppleSDGothicNeoUL00"/>
              </a:endParaRPr>
            </a:p>
          </p:txBody>
        </p:sp>
      </p:grpSp>
      <p:sp>
        <p:nvSpPr>
          <p:cNvPr id="28" name="object 28"/>
          <p:cNvSpPr txBox="1">
            <a:spLocks noGrp="1"/>
          </p:cNvSpPr>
          <p:nvPr>
            <p:ph type="ftr" sz="quarter" idx="5"/>
          </p:nvPr>
        </p:nvSpPr>
        <p:spPr>
          <a:xfrm>
            <a:off x="0" y="10265064"/>
            <a:ext cx="7556500" cy="133370"/>
          </a:xfrm>
          <a:prstGeom prst="rect">
            <a:avLst/>
          </a:prstGeom>
        </p:spPr>
        <p:txBody>
          <a:bodyPr vert="horz" wrap="square" lIns="0" tIns="10160" rIns="0" bIns="0" anchor="ctr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80"/>
              </a:spcBef>
              <a:defRPr/>
            </a:pPr>
            <a:r>
              <a:rPr spc="-25"/>
              <a:t>LAWFIRM</a:t>
            </a:r>
            <a:r>
              <a:rPr spc="5"/>
              <a:t> </a:t>
            </a:r>
            <a:r>
              <a:rPr spc="-25"/>
              <a:t>YK</a:t>
            </a:r>
          </a:p>
        </p:txBody>
      </p:sp>
      <p:grpSp>
        <p:nvGrpSpPr>
          <p:cNvPr id="16" name="그룹 15"/>
          <p:cNvGrpSpPr/>
          <p:nvPr/>
        </p:nvGrpSpPr>
        <p:grpSpPr>
          <a:xfrm>
            <a:off x="593980" y="4075264"/>
            <a:ext cx="6810115" cy="821556"/>
            <a:chOff x="625729" y="4737101"/>
            <a:chExt cx="6810115" cy="1654789"/>
          </a:xfrm>
        </p:grpSpPr>
        <p:grpSp>
          <p:nvGrpSpPr>
            <p:cNvPr id="30" name="그룹 29"/>
            <p:cNvGrpSpPr/>
            <p:nvPr/>
          </p:nvGrpSpPr>
          <p:grpSpPr>
            <a:xfrm>
              <a:off x="632078" y="4737101"/>
              <a:ext cx="6270372" cy="517769"/>
              <a:chOff x="632078" y="4051301"/>
              <a:chExt cx="6270372" cy="517769"/>
            </a:xfrm>
          </p:grpSpPr>
          <p:sp>
            <p:nvSpPr>
              <p:cNvPr id="8" name="object 8"/>
              <p:cNvSpPr/>
              <p:nvPr/>
            </p:nvSpPr>
            <p:spPr>
              <a:xfrm>
                <a:off x="632078" y="4205829"/>
                <a:ext cx="45719" cy="363241"/>
              </a:xfrm>
              <a:custGeom>
                <a:avLst/>
                <a:gdLst/>
                <a:ahLst/>
                <a:cxnLst/>
                <a:rect l="l" t="t" r="r" b="b"/>
                <a:pathLst>
                  <a:path h="180339">
                    <a:moveTo>
                      <a:pt x="0" y="0"/>
                    </a:moveTo>
                    <a:lnTo>
                      <a:pt x="0" y="179997"/>
                    </a:lnTo>
                  </a:path>
                </a:pathLst>
              </a:custGeom>
              <a:ln w="38100">
                <a:solidFill>
                  <a:srgbClr val="232A63"/>
                </a:solidFill>
              </a:ln>
            </p:spPr>
            <p:txBody>
              <a:bodyPr wrap="square" lIns="0" tIns="0" rIns="0" bIns="0" numCol="2"/>
              <a:lstStyle/>
              <a:p>
                <a:pPr lvl="0">
                  <a:defRPr/>
                </a:pPr>
                <a:endParaRPr/>
              </a:p>
            </p:txBody>
          </p:sp>
          <p:sp>
            <p:nvSpPr>
              <p:cNvPr id="15" name="object 15"/>
              <p:cNvSpPr txBox="1"/>
              <p:nvPr/>
            </p:nvSpPr>
            <p:spPr>
              <a:xfrm>
                <a:off x="721861" y="4051301"/>
                <a:ext cx="6180589" cy="309059"/>
              </a:xfrm>
              <a:prstGeom prst="rect">
                <a:avLst/>
              </a:prstGeom>
            </p:spPr>
            <p:txBody>
              <a:bodyPr vert="horz" wrap="square" lIns="0" tIns="12700" rIns="0" bIns="0" numCol="2">
                <a:spAutoFit/>
              </a:bodyPr>
              <a:lstStyle/>
              <a:p>
                <a:pPr marL="12700">
                  <a:lnSpc>
                    <a:spcPct val="150000"/>
                  </a:lnSpc>
                  <a:spcBef>
                    <a:spcPts val="100"/>
                  </a:spcBef>
                  <a:defRPr/>
                </a:pPr>
                <a:r>
                  <a:rPr sz="1400" spc="-25" dirty="0">
                    <a:solidFill>
                      <a:srgbClr val="232A63"/>
                    </a:solidFill>
                    <a:latin typeface="AppleSDGothicNeoSB00"/>
                    <a:cs typeface="AppleSDGothicNeoSB00"/>
                  </a:rPr>
                  <a:t>경력</a:t>
                </a:r>
                <a:endPara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endParaRPr>
              </a:p>
            </p:txBody>
          </p:sp>
        </p:grpSp>
        <p:sp>
          <p:nvSpPr>
            <p:cNvPr id="14" name="TextBox 13"/>
            <p:cNvSpPr txBox="1"/>
            <p:nvPr/>
          </p:nvSpPr>
          <p:spPr>
            <a:xfrm>
              <a:off x="625729" y="5300688"/>
              <a:ext cx="6810115" cy="1091202"/>
            </a:xfrm>
            <a:prstGeom prst="rect">
              <a:avLst/>
            </a:prstGeom>
            <a:noFill/>
          </p:spPr>
          <p:txBody>
            <a:bodyPr wrap="square" numCol="1">
              <a:spAutoFit/>
            </a:bodyPr>
            <a:lstStyle/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전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)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법률사무소 화음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전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)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법률사무소 로웍스</a:t>
              </a:r>
              <a:endParaRPr lang="en-US" altLang="ko-KR" sz="1000" spc="-35" dirty="0">
                <a:solidFill>
                  <a:srgbClr val="414042"/>
                </a:solidFill>
                <a:latin typeface="AppleSDGothicNeoL00"/>
                <a:ea typeface="AppleSDGothicNeoL00"/>
                <a:cs typeface="AppleSDGothicNeoUL00"/>
              </a:endParaRPr>
            </a:p>
          </p:txBody>
        </p:sp>
      </p:grpSp>
      <p:pic>
        <p:nvPicPr>
          <p:cNvPr id="6" name="그림 5">
            <a:extLst>
              <a:ext uri="{FF2B5EF4-FFF2-40B4-BE49-F238E27FC236}">
                <a16:creationId xmlns:a16="http://schemas.microsoft.com/office/drawing/2014/main" id="{A2A67FA1-928F-42C3-86C6-8B12EBC3F6B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50564"/>
          <a:stretch/>
        </p:blipFill>
        <p:spPr>
          <a:xfrm>
            <a:off x="3508394" y="256442"/>
            <a:ext cx="3362307" cy="245483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/>
      <a:lstStyle/>
      <a:style>
        <a:lnRef idx="2">
          <a:schemeClr val="accent1">
            <a:shade val="2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/>
      <a:bodyPr/>
      <a:lstStyle/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32</Words>
  <Application>Microsoft Office PowerPoint</Application>
  <PresentationFormat>사용자 지정</PresentationFormat>
  <Paragraphs>10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AppleSDGothicNeoL00</vt:lpstr>
      <vt:lpstr>AppleSDGothicNeoSB00</vt:lpstr>
      <vt:lpstr>AppleSDGothicNeoUL00</vt:lpstr>
      <vt:lpstr>맑은 고딕</vt:lpstr>
      <vt:lpstr>페이퍼로지 7 Bold</vt:lpstr>
      <vt:lpstr>Office Theme</vt:lpstr>
      <vt:lpstr>최 전 서 변호사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진 호 식 파트너변호사</dc:title>
  <dc:creator>yk</dc:creator>
  <cp:lastModifiedBy>yk</cp:lastModifiedBy>
  <cp:revision>11</cp:revision>
  <dcterms:created xsi:type="dcterms:W3CDTF">2025-08-22T04:34:57Z</dcterms:created>
  <dcterms:modified xsi:type="dcterms:W3CDTF">2025-12-29T06:59:12Z</dcterms:modified>
  <cp:version/>
</cp:coreProperties>
</file>