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홍 성 준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파트너변호사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029064"/>
            <a:chOff x="625730" y="3052519"/>
            <a:chExt cx="5438517" cy="1029064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029064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전주 상산고등학교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윤리교육과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고려대학교 법무대학원 금융법학과 졸업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금융법 석사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636142" y="4064453"/>
            <a:ext cx="6810115" cy="2564494"/>
            <a:chOff x="622557" y="4737100"/>
            <a:chExt cx="6810115" cy="9111081"/>
          </a:xfrm>
        </p:grpSpPr>
        <p:sp>
          <p:nvSpPr>
            <p:cNvPr id="15" name="object 15"/>
            <p:cNvSpPr txBox="1"/>
            <p:nvPr/>
          </p:nvSpPr>
          <p:spPr>
            <a:xfrm>
              <a:off x="721861" y="4737100"/>
              <a:ext cx="6180589" cy="309060"/>
            </a:xfrm>
            <a:prstGeom prst="rect">
              <a:avLst/>
            </a:prstGeom>
          </p:spPr>
          <p:txBody>
            <a:bodyPr vert="horz" wrap="square" lIns="0" tIns="12700" rIns="0" bIns="0" numCol="2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경력</a:t>
              </a:r>
              <a:endParaRPr lang="ko-KR" altLang="en-US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2557" y="5774785"/>
              <a:ext cx="6810115" cy="8073396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사법연수원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34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서울북부지검 여성아동범죄조사부 부장검사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대구지검 서부지청 형사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 부장검사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대검찰청 검찰연구관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서울중앙지검 조사부 수석검사 등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감사원 재정금융감사국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심의실 등 부감사관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Cambridge University Visiting Scholar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경희대학교 로스쿨 면접위원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서울시교육청 성희롱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/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성폭력 사안처리지원단 자문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/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심의위원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25730" y="7764091"/>
            <a:ext cx="6810115" cy="821555"/>
            <a:chOff x="625729" y="4737100"/>
            <a:chExt cx="6810115" cy="1654787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수상실적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1091202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감사원장 표창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성실근무자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법무부장관 표창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검찰업무 유공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</p:txBody>
        </p:sp>
      </p:grpSp>
      <p:sp>
        <p:nvSpPr>
          <p:cNvPr id="32" name="object 3">
            <a:extLst>
              <a:ext uri="{FF2B5EF4-FFF2-40B4-BE49-F238E27FC236}">
                <a16:creationId xmlns:a16="http://schemas.microsoft.com/office/drawing/2014/main" id="{B1580A93-DCE3-48BB-A8F2-D7119FD87B4F}"/>
              </a:ext>
            </a:extLst>
          </p:cNvPr>
          <p:cNvSpPr/>
          <p:nvPr/>
        </p:nvSpPr>
        <p:spPr>
          <a:xfrm>
            <a:off x="629789" y="4139884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7"/>
                </a:lnTo>
              </a:path>
            </a:pathLst>
          </a:custGeom>
          <a:ln w="38100">
            <a:solidFill>
              <a:srgbClr val="232A63"/>
            </a:solidFill>
          </a:ln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A58180-B7E8-4B72-AF13-84E788604502}"/>
              </a:ext>
            </a:extLst>
          </p:cNvPr>
          <p:cNvGrpSpPr/>
          <p:nvPr/>
        </p:nvGrpSpPr>
        <p:grpSpPr>
          <a:xfrm>
            <a:off x="625730" y="6784714"/>
            <a:ext cx="6810115" cy="821554"/>
            <a:chOff x="625729" y="4737102"/>
            <a:chExt cx="6810115" cy="1654785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4DEB8D54-793A-4789-AE57-A880A8C60657}"/>
                </a:ext>
              </a:extLst>
            </p:cNvPr>
            <p:cNvGrpSpPr/>
            <p:nvPr/>
          </p:nvGrpSpPr>
          <p:grpSpPr>
            <a:xfrm>
              <a:off x="632078" y="4737102"/>
              <a:ext cx="6270372" cy="609467"/>
              <a:chOff x="632078" y="4051302"/>
              <a:chExt cx="6270372" cy="609467"/>
            </a:xfrm>
          </p:grpSpPr>
          <p:sp>
            <p:nvSpPr>
              <p:cNvPr id="39" name="object 8">
                <a:extLst>
                  <a:ext uri="{FF2B5EF4-FFF2-40B4-BE49-F238E27FC236}">
                    <a16:creationId xmlns:a16="http://schemas.microsoft.com/office/drawing/2014/main" id="{1EF50649-866F-4AA2-8EBC-8ABDFC368D41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40" name="object 15">
                <a:extLst>
                  <a:ext uri="{FF2B5EF4-FFF2-40B4-BE49-F238E27FC236}">
                    <a16:creationId xmlns:a16="http://schemas.microsoft.com/office/drawing/2014/main" id="{DF156DF7-F230-4634-AF04-138547CDFDB1}"/>
                  </a:ext>
                </a:extLst>
              </p:cNvPr>
              <p:cNvSpPr txBox="1"/>
              <p:nvPr/>
            </p:nvSpPr>
            <p:spPr>
              <a:xfrm>
                <a:off x="721861" y="4051302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논문 및 저서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8AFFF67-3952-4313-9B93-2633B41EF132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1091202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2009. "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산업자본의 금융기관 소유규제에 관한 연구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"(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금융법 석사 논문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2016. "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회복적 소년사법제도의 한국 도입 필요성에 관한 연구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"(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검찰 국외훈련 논문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FC5FC33D-E485-4EA0-99BE-4C2F79999C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353"/>
          <a:stretch/>
        </p:blipFill>
        <p:spPr>
          <a:xfrm>
            <a:off x="3617394" y="140925"/>
            <a:ext cx="3345126" cy="25701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125</Words>
  <Application>Microsoft Office PowerPoint</Application>
  <PresentationFormat>사용자 지정</PresentationFormat>
  <Paragraphs>23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홍 성 준 파트너변호사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12</cp:revision>
  <dcterms:created xsi:type="dcterms:W3CDTF">2025-08-22T04:34:57Z</dcterms:created>
  <dcterms:modified xsi:type="dcterms:W3CDTF">2025-12-29T23:56:42Z</dcterms:modified>
  <cp:version/>
</cp:coreProperties>
</file>