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18" y="108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권 계 주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541751"/>
            <a:chOff x="625730" y="3052519"/>
            <a:chExt cx="5438517" cy="541751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541751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중앙대학교 응용통계학과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593980" y="3581960"/>
            <a:ext cx="6810115" cy="3051807"/>
            <a:chOff x="622557" y="4737100"/>
            <a:chExt cx="6810115" cy="10842396"/>
          </a:xfrm>
        </p:grpSpPr>
        <p:sp>
          <p:nvSpPr>
            <p:cNvPr id="15" name="object 15"/>
            <p:cNvSpPr txBox="1"/>
            <p:nvPr/>
          </p:nvSpPr>
          <p:spPr>
            <a:xfrm>
              <a:off x="721861" y="4737100"/>
              <a:ext cx="6180589" cy="309060"/>
            </a:xfrm>
            <a:prstGeom prst="rect">
              <a:avLst/>
            </a:prstGeom>
          </p:spPr>
          <p:txBody>
            <a:bodyPr vert="horz" wrap="square" lIns="0" tIns="12700" rIns="0" bIns="0" numCol="2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경력</a:t>
              </a:r>
              <a:endParaRPr lang="ko-KR" altLang="en-US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2557" y="5774785"/>
              <a:ext cx="6810115" cy="9804711"/>
            </a:xfrm>
            <a:prstGeom prst="rect">
              <a:avLst/>
            </a:prstGeom>
            <a:noFill/>
          </p:spPr>
          <p:txBody>
            <a:bodyPr wrap="square" numCol="2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한국투자신탁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現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한국투자증권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제일투자신탁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IM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증권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법인부장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감사실장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HMC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투자증권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 현대차증권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법인영업본부장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상무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NH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투자증권 고문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유경피에스지자산운용 마케팅본부장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전무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별정우체국 자금운용전문위원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산림조합중앙회 자금운용역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한국임업진흥원 비상임이사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안동권씨 전국 청장년 협의회 초대회장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중앙대학교 대외협력 상임부회장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한국임업휴계자협회 자문위원위원장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25730" y="6696950"/>
            <a:ext cx="6810115" cy="1065211"/>
            <a:chOff x="625729" y="4737100"/>
            <a:chExt cx="6810115" cy="2145562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수상실적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3"/>
              <a:ext cx="6810115" cy="1581979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한국투자증권 사장 표창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iM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증권 사장 표창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제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30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회 저축의 날 한국은행 총재 표창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32" name="object 3">
            <a:extLst>
              <a:ext uri="{FF2B5EF4-FFF2-40B4-BE49-F238E27FC236}">
                <a16:creationId xmlns:a16="http://schemas.microsoft.com/office/drawing/2014/main" id="{B1580A93-DCE3-48BB-A8F2-D7119FD87B4F}"/>
              </a:ext>
            </a:extLst>
          </p:cNvPr>
          <p:cNvSpPr/>
          <p:nvPr/>
        </p:nvSpPr>
        <p:spPr>
          <a:xfrm>
            <a:off x="609818" y="3659908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7"/>
                </a:lnTo>
              </a:path>
            </a:pathLst>
          </a:custGeom>
          <a:ln w="38100">
            <a:solidFill>
              <a:srgbClr val="232A63"/>
            </a:solidFill>
          </a:ln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6B65BC2-C336-4CCE-B683-F35D86B1C4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637"/>
          <a:stretch/>
        </p:blipFill>
        <p:spPr>
          <a:xfrm>
            <a:off x="3842552" y="-12851"/>
            <a:ext cx="3119968" cy="27160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91</Words>
  <Application>Microsoft Office PowerPoint</Application>
  <PresentationFormat>사용자 지정</PresentationFormat>
  <Paragraphs>21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권 계 주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12</cp:revision>
  <dcterms:created xsi:type="dcterms:W3CDTF">2025-08-22T04:34:57Z</dcterms:created>
  <dcterms:modified xsi:type="dcterms:W3CDTF">2025-12-30T00:11:19Z</dcterms:modified>
  <cp:version/>
</cp:coreProperties>
</file>