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-216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이 재 성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84148" y="2905216"/>
            <a:ext cx="5438517" cy="541751"/>
            <a:chOff x="625730" y="3052519"/>
            <a:chExt cx="5438517" cy="541751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54175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전북대학교 법학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84148" y="3664983"/>
            <a:ext cx="6810115" cy="2039837"/>
            <a:chOff x="625729" y="4737100"/>
            <a:chExt cx="6810115" cy="4108667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3"/>
              <a:ext cx="6810115" cy="3545084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기획재정위원회 당 수석전문위원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환경노동위원회 당 수석전문위원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 정책연구위원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국회의장 정무비서관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대통령직 인수위원회 전문위원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기획조정분과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대통령실 국정상황실 선임행정관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대통령실 정무수석실 선임행정관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91B5B631-60C0-47A9-B508-344D1A6A3A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7594"/>
          <a:stretch/>
        </p:blipFill>
        <p:spPr>
          <a:xfrm>
            <a:off x="3945468" y="186682"/>
            <a:ext cx="3170767" cy="25441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69</Words>
  <Application>Microsoft Office PowerPoint</Application>
  <PresentationFormat>사용자 지정</PresentationFormat>
  <Paragraphs>13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이 재 성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16</cp:revision>
  <dcterms:created xsi:type="dcterms:W3CDTF">2025-08-22T04:34:57Z</dcterms:created>
  <dcterms:modified xsi:type="dcterms:W3CDTF">2025-12-30T00:48:53Z</dcterms:modified>
  <cp:version/>
</cp:coreProperties>
</file>