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418" y="72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2025-12-30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정 찬 호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고문위원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84148" y="2905216"/>
            <a:ext cx="5438517" cy="1272721"/>
            <a:chOff x="625730" y="3052519"/>
            <a:chExt cx="5438517" cy="1272721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1272721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익산 남성고등학교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연세대학교 경영학과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행정대학원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석사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서강대학교 신학대학원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석사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A641AC8-ED0E-4648-8EFD-F21A756749A4}"/>
              </a:ext>
            </a:extLst>
          </p:cNvPr>
          <p:cNvGrpSpPr/>
          <p:nvPr/>
        </p:nvGrpSpPr>
        <p:grpSpPr>
          <a:xfrm>
            <a:off x="684148" y="4336104"/>
            <a:ext cx="6810115" cy="2283493"/>
            <a:chOff x="625729" y="4737100"/>
            <a:chExt cx="6810115" cy="4599443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0C6CB77F-4687-471E-8523-D2E61B8BCC82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4" name="object 8">
                <a:extLst>
                  <a:ext uri="{FF2B5EF4-FFF2-40B4-BE49-F238E27FC236}">
                    <a16:creationId xmlns:a16="http://schemas.microsoft.com/office/drawing/2014/main" id="{0581A8F4-ABD2-4F90-9F7F-9AD79777D25E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35" name="object 15">
                <a:extLst>
                  <a:ext uri="{FF2B5EF4-FFF2-40B4-BE49-F238E27FC236}">
                    <a16:creationId xmlns:a16="http://schemas.microsoft.com/office/drawing/2014/main" id="{01D574D8-092D-4DCB-86E8-6FA962F79AE5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경력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9940292-4802-496A-85A9-61EBA48009DE}"/>
                </a:ext>
              </a:extLst>
            </p:cNvPr>
            <p:cNvSpPr txBox="1"/>
            <p:nvPr/>
          </p:nvSpPr>
          <p:spPr>
            <a:xfrm>
              <a:off x="625729" y="5300683"/>
              <a:ext cx="6810115" cy="4035860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인턴보좌관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(1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기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천정배의원실 비서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)․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보좌관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정책연구위원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(4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급상당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우윤근의원실 보좌관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교섭단체대표 행정비서관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급상당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김성수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/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허윤정의원실 보좌관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국무총리 소통메시지비서관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고위공무원단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신정훈의원실 보좌관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607D7F43-B259-4AAE-841D-E754C23BDD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3942"/>
          <a:stretch/>
        </p:blipFill>
        <p:spPr>
          <a:xfrm>
            <a:off x="3870574" y="279687"/>
            <a:ext cx="2807628" cy="24358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79</Words>
  <Application>Microsoft Office PowerPoint</Application>
  <PresentationFormat>사용자 지정</PresentationFormat>
  <Paragraphs>17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정 찬 호 고문위원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17</cp:revision>
  <dcterms:created xsi:type="dcterms:W3CDTF">2025-08-22T04:34:57Z</dcterms:created>
  <dcterms:modified xsi:type="dcterms:W3CDTF">2025-12-30T00:50:21Z</dcterms:modified>
  <cp:version/>
</cp:coreProperties>
</file>